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8672"/>
            <a:ext cx="7856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dirty="0" smtClean="0"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</a:t>
            </a:r>
            <a:r>
              <a:rPr lang="ru-RU" sz="5400" b="1" dirty="0" smtClean="0">
                <a:ea typeface="Microsoft JhengHei" panose="020B0604030504040204" pitchFamily="34" charset="-120"/>
              </a:rPr>
              <a:t>  у ребят»</a:t>
            </a:r>
            <a:endParaRPr lang="ru-RU" sz="54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59" y="1"/>
            <a:ext cx="90669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541" y="3139022"/>
            <a:ext cx="8160907" cy="358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0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Лишь 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там переходить положено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</a:p>
          <a:p>
            <a:pPr algn="ctr"/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Где на 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дороге «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ЗЕБРА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» расположена </a:t>
            </a: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  <a:endParaRPr lang="ru-RU" sz="4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924" y="2420888"/>
            <a:ext cx="806489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093" y="0"/>
            <a:ext cx="82486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Дорога – </a:t>
            </a:r>
            <a:r>
              <a:rPr lang="ru-RU" sz="4800" b="1" dirty="0" smtClean="0">
                <a:solidFill>
                  <a:schemeClr val="bg1"/>
                </a:solidFill>
              </a:rPr>
              <a:t>не </a:t>
            </a:r>
            <a:r>
              <a:rPr lang="ru-RU" sz="4800" b="1" dirty="0" smtClean="0">
                <a:solidFill>
                  <a:schemeClr val="bg1"/>
                </a:solidFill>
              </a:rPr>
              <a:t>место для игры,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Ведь есть </a:t>
            </a:r>
            <a:r>
              <a:rPr lang="ru-RU" sz="4800" b="1" dirty="0" smtClean="0">
                <a:solidFill>
                  <a:schemeClr val="bg1"/>
                </a:solidFill>
              </a:rPr>
              <a:t>площадки и </a:t>
            </a:r>
            <a:r>
              <a:rPr lang="ru-RU" sz="4800" b="1" dirty="0" smtClean="0">
                <a:solidFill>
                  <a:schemeClr val="bg1"/>
                </a:solidFill>
              </a:rPr>
              <a:t>дворы!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51" y="1988840"/>
            <a:ext cx="8857552" cy="473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130" y="20770"/>
            <a:ext cx="397416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/>
              <a:t>Спасибо </a:t>
            </a:r>
          </a:p>
          <a:p>
            <a:pPr algn="ctr"/>
            <a:r>
              <a:rPr lang="ru-RU" sz="6600" b="1" dirty="0" smtClean="0"/>
              <a:t>За </a:t>
            </a:r>
          </a:p>
          <a:p>
            <a:pPr algn="ctr"/>
            <a:r>
              <a:rPr lang="ru-RU" sz="6600" b="1" dirty="0" smtClean="0"/>
              <a:t>Внимание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xmlns="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897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4797152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332656"/>
            <a:ext cx="5557015" cy="44514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971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Загорелся Красный </a:t>
            </a: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свет-</a:t>
            </a:r>
          </a:p>
          <a:p>
            <a:pPr algn="ctr"/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хода </a:t>
            </a: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</a:rPr>
              <a:t>нет!</a:t>
            </a:r>
            <a:endParaRPr lang="ru-RU" sz="4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548680"/>
            <a:ext cx="5400600" cy="3956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71717" y="4797152"/>
            <a:ext cx="9215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Желтый свет </a:t>
            </a:r>
            <a:r>
              <a:rPr lang="ru-RU" sz="4800" b="1" dirty="0" smtClean="0"/>
              <a:t>дает </a:t>
            </a:r>
            <a:r>
              <a:rPr lang="ru-RU" sz="4800" b="1" dirty="0" smtClean="0"/>
              <a:t>сигнал,</a:t>
            </a:r>
          </a:p>
          <a:p>
            <a:pPr algn="ctr"/>
            <a:r>
              <a:rPr lang="ru-RU" sz="4800" b="1" dirty="0" smtClean="0"/>
              <a:t>Чтобы ты Зеленый </a:t>
            </a:r>
            <a:r>
              <a:rPr lang="ru-RU" sz="4800" b="1" dirty="0" smtClean="0"/>
              <a:t>ждал</a:t>
            </a:r>
            <a:r>
              <a:rPr lang="ru-RU" sz="4800" b="1" dirty="0" smtClean="0"/>
              <a:t>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332656"/>
            <a:ext cx="5239583" cy="3964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9" y="472514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Свет зеленый </a:t>
            </a:r>
            <a:r>
              <a:rPr lang="ru-RU" sz="4800" b="1" dirty="0" smtClean="0"/>
              <a:t>Горит</a:t>
            </a:r>
            <a:r>
              <a:rPr lang="ru-RU" sz="4800" b="1" dirty="0" smtClean="0"/>
              <a:t>:</a:t>
            </a:r>
          </a:p>
          <a:p>
            <a:pPr algn="ctr"/>
            <a:r>
              <a:rPr lang="ru-RU" sz="4800" b="1" dirty="0" smtClean="0"/>
              <a:t>«Для </a:t>
            </a:r>
            <a:r>
              <a:rPr lang="ru-RU" sz="4800" b="1" dirty="0" smtClean="0"/>
              <a:t>тебя проход </a:t>
            </a:r>
            <a:r>
              <a:rPr lang="ru-RU" sz="4800" b="1" dirty="0" smtClean="0"/>
              <a:t>о</a:t>
            </a:r>
            <a:r>
              <a:rPr lang="ru-RU" sz="4800" b="1" dirty="0" smtClean="0"/>
              <a:t>ткрыт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-9799"/>
            <a:ext cx="7632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</a:t>
            </a:r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</a:t>
            </a:r>
          </a:p>
          <a:p>
            <a:pPr algn="ctr"/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</a:t>
            </a:r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место ПЕШЕХОДЫ</a:t>
            </a:r>
            <a:r>
              <a:rPr lang="ru-RU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!</a:t>
            </a:r>
            <a:endParaRPr lang="ru-RU" sz="4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72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330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98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12</cp:revision>
  <cp:lastPrinted>2014-02-12T13:12:54Z</cp:lastPrinted>
  <dcterms:created xsi:type="dcterms:W3CDTF">2014-02-05T13:47:13Z</dcterms:created>
  <dcterms:modified xsi:type="dcterms:W3CDTF">2016-02-12T07:31:16Z</dcterms:modified>
</cp:coreProperties>
</file>