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86" r:id="rId19"/>
    <p:sldId id="287" r:id="rId20"/>
    <p:sldId id="288" r:id="rId21"/>
    <p:sldId id="272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41" autoAdjust="0"/>
    <p:restoredTop sz="94660"/>
  </p:normalViewPr>
  <p:slideViewPr>
    <p:cSldViewPr>
      <p:cViewPr varScale="1">
        <p:scale>
          <a:sx n="38" d="100"/>
          <a:sy n="38" d="100"/>
        </p:scale>
        <p:origin x="-13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Music\&#1044;&#1077;&#1090;&#1089;&#1082;&#1080;&#1077;%20&#1087;&#1077;&#1089;&#1085;&#1080;\svecshennaya_vojna_-_vstavaj_strana_ogromnaya_vstavaj_na_iplayer_fm.mp3" TargetMode="Externa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ed8aa267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488" y="500042"/>
            <a:ext cx="3571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 </a:t>
            </a:r>
            <a:r>
              <a:rPr lang="ru-RU" sz="8800" b="1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Мая</a:t>
            </a:r>
            <a:endParaRPr lang="ru-RU" sz="8800" b="1" i="1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2143116"/>
            <a:ext cx="73801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День Победы</a:t>
            </a:r>
            <a:endParaRPr lang="ru-RU" sz="9600" b="1" i="1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06818" y="5657671"/>
            <a:ext cx="1847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4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0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624267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фашистской силой тёмною,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проклятою ордой!</a:t>
            </a:r>
            <a:endParaRPr lang="ru-RU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214013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2256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20" y="214290"/>
            <a:ext cx="555882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Пусть ярость благородная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Вскипает как волна!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15-010-Vtoraja-mirovaja-vojna-Bolshaja-chast-vojny-prokhodila-na-territorii-SSSR.jpg"/>
          <p:cNvPicPr>
            <a:picLocks noChangeAspect="1"/>
          </p:cNvPicPr>
          <p:nvPr/>
        </p:nvPicPr>
        <p:blipFill>
          <a:blip r:embed="rId2"/>
          <a:srcRect t="10416"/>
          <a:stretch>
            <a:fillRect/>
          </a:stretch>
        </p:blipFill>
        <p:spPr>
          <a:xfrm>
            <a:off x="0" y="-1"/>
            <a:ext cx="9144000" cy="6831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477201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Идёт война народная,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Священная война!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расная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51686569_kovshova_n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785794"/>
            <a:ext cx="4432490" cy="5522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_____________%20_________________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57166"/>
            <a:ext cx="4643437" cy="2962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41380.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429000"/>
            <a:ext cx="3929090" cy="3127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av-130_01.jpg"/>
          <p:cNvPicPr>
            <a:picLocks noChangeAspect="1"/>
          </p:cNvPicPr>
          <p:nvPr/>
        </p:nvPicPr>
        <p:blipFill>
          <a:blip r:embed="rId4"/>
          <a:srcRect t="16099"/>
          <a:stretch>
            <a:fillRect/>
          </a:stretch>
        </p:blipFill>
        <p:spPr>
          <a:xfrm>
            <a:off x="1142976" y="3429000"/>
            <a:ext cx="2879813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gun_0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357167"/>
            <a:ext cx="3952872" cy="2928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4313053" cy="6572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0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2852"/>
            <a:ext cx="4353517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0a30211d3fe0ccc9d4f93e55dcdee8bb.jpeg"/>
          <p:cNvPicPr>
            <a:picLocks noChangeAspect="1"/>
          </p:cNvPicPr>
          <p:nvPr/>
        </p:nvPicPr>
        <p:blipFill>
          <a:blip r:embed="rId4"/>
          <a:srcRect l="16364"/>
          <a:stretch>
            <a:fillRect/>
          </a:stretch>
        </p:blipFill>
        <p:spPr>
          <a:xfrm>
            <a:off x="4567799" y="3643314"/>
            <a:ext cx="4357718" cy="3067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6_warkids_46561.jpg"/>
          <p:cNvPicPr>
            <a:picLocks noChangeAspect="1"/>
          </p:cNvPicPr>
          <p:nvPr/>
        </p:nvPicPr>
        <p:blipFill>
          <a:blip r:embed="rId2"/>
          <a:srcRect r="13334" b="6422"/>
          <a:stretch>
            <a:fillRect/>
          </a:stretch>
        </p:blipFill>
        <p:spPr>
          <a:xfrm>
            <a:off x="273114" y="285728"/>
            <a:ext cx="4370323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8127.jpg"/>
          <p:cNvPicPr>
            <a:picLocks noChangeAspect="1"/>
          </p:cNvPicPr>
          <p:nvPr/>
        </p:nvPicPr>
        <p:blipFill>
          <a:blip r:embed="rId3"/>
          <a:srcRect l="2022" t="3261"/>
          <a:stretch>
            <a:fillRect/>
          </a:stretch>
        </p:blipFill>
        <p:spPr>
          <a:xfrm>
            <a:off x="4786314" y="285728"/>
            <a:ext cx="4170177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oviet_Child_Soldier.JPG"/>
          <p:cNvPicPr>
            <a:picLocks noChangeAspect="1"/>
          </p:cNvPicPr>
          <p:nvPr/>
        </p:nvPicPr>
        <p:blipFill>
          <a:blip r:embed="rId4"/>
          <a:srcRect t="3724" b="16219"/>
          <a:stretch>
            <a:fillRect/>
          </a:stretch>
        </p:blipFill>
        <p:spPr>
          <a:xfrm>
            <a:off x="285720" y="3643314"/>
            <a:ext cx="4357717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 descr="C:\Users\дом\Desktop\Новая папка\Тверская.-День-Побед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8311025" cy="6143668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537327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" descr="C:\Users\дом\Desktop\6453887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85154"/>
            <a:ext cx="4047331" cy="6072803"/>
          </a:xfrm>
          <a:prstGeom prst="roundRect">
            <a:avLst/>
          </a:prstGeom>
          <a:noFill/>
        </p:spPr>
      </p:pic>
      <p:pic>
        <p:nvPicPr>
          <p:cNvPr id="4" name="Picture 3" descr="C:\Users\дом\Desktop\6453826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7" y="357166"/>
            <a:ext cx="4071753" cy="6109448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дом\Desktop\627e065dc6f4b051a8872a18eca0a2ed_w960_h20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350744" cy="571504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f8a1_dbd48dc4_XL.jpg"/>
          <p:cNvPicPr>
            <a:picLocks noChangeAspect="1"/>
          </p:cNvPicPr>
          <p:nvPr/>
        </p:nvPicPr>
        <p:blipFill>
          <a:blip r:embed="rId2"/>
          <a:srcRect l="7031" r="3125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214414" y="0"/>
            <a:ext cx="757242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Летней ночью, на рассвете,</a:t>
            </a:r>
          </a:p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 Гитлер дал войскам приказ</a:t>
            </a:r>
          </a:p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 И послал солдат немецких</a:t>
            </a:r>
          </a:p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 Против всех людей советских –</a:t>
            </a:r>
          </a:p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 Это значит – против нас.</a:t>
            </a:r>
          </a:p>
          <a:p>
            <a:endParaRPr lang="ru-RU" sz="3600" b="1" i="1" dirty="0" smtClean="0">
              <a:ln>
                <a:solidFill>
                  <a:srgbClr val="FF0000"/>
                </a:solidFill>
              </a:ln>
              <a:solidFill>
                <a:srgbClr val="002060"/>
              </a:solidFill>
            </a:endParaRPr>
          </a:p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Он хотел людей свободных</a:t>
            </a:r>
          </a:p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 Превратить в рабов голодных,</a:t>
            </a:r>
          </a:p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 Навсегда лишить всего.</a:t>
            </a:r>
          </a:p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 А упорных и восставших,</a:t>
            </a:r>
          </a:p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 На колени не упавших,</a:t>
            </a:r>
          </a:p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 Истребить до одного!</a:t>
            </a:r>
            <a:endParaRPr lang="ru-RU" sz="3600" b="1" i="1" dirty="0">
              <a:ln>
                <a:solidFill>
                  <a:srgbClr val="FF0000"/>
                </a:solidFill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дом\Desktop\6453819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428030"/>
            <a:ext cx="4071966" cy="6109766"/>
          </a:xfrm>
          <a:prstGeom prst="roundRect">
            <a:avLst/>
          </a:prstGeom>
          <a:noFill/>
        </p:spPr>
      </p:pic>
      <p:pic>
        <p:nvPicPr>
          <p:cNvPr id="4" name="Picture 3" descr="C:\Users\дом\Desktop\6453818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0042"/>
            <a:ext cx="3975452" cy="5964953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be6-714835-9c4a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996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img-fotki.yandex.ru/get/55/valovsochi.59/0_34ba8_661f2db9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7956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0f76253613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638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82486" y="714356"/>
            <a:ext cx="557902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 мая</a:t>
            </a:r>
          </a:p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 Победы!!!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15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04850872_georgievskaya-lentoch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7224" y="500042"/>
            <a:ext cx="750099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36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Георгиевская лента – </a:t>
            </a:r>
            <a:r>
              <a:rPr lang="ru-RU" sz="3600" b="1" cap="none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биколор</a:t>
            </a:r>
            <a:r>
              <a:rPr lang="ru-RU" sz="36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(двухцветная)</a:t>
            </a:r>
          </a:p>
          <a:p>
            <a:pPr algn="just"/>
            <a:r>
              <a:rPr lang="ru-RU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оранжевого и чёрного цветов. Ведёт свою историю</a:t>
            </a:r>
          </a:p>
          <a:p>
            <a:pPr algn="just"/>
            <a:r>
              <a:rPr lang="ru-RU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36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 ленты к солдатскому ордену «Георгия Победоносца»,</a:t>
            </a:r>
          </a:p>
          <a:p>
            <a:pPr algn="just"/>
            <a:r>
              <a:rPr lang="ru-RU" sz="36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учреждённого 26 ноября 1796 года, императрицей Екатериной 2.</a:t>
            </a:r>
          </a:p>
          <a:p>
            <a:pPr algn="just"/>
            <a:r>
              <a:rPr lang="ru-RU" sz="36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Эти полосы символизирует огонь и дым войны.</a:t>
            </a:r>
            <a:endParaRPr lang="ru-RU" sz="3600" b="1" cap="none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.jpeg"/>
          <p:cNvPicPr>
            <a:picLocks noChangeAspect="1"/>
          </p:cNvPicPr>
          <p:nvPr/>
        </p:nvPicPr>
        <p:blipFill>
          <a:blip r:embed="rId2"/>
          <a:srcRect r="10974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91MI_img.jpg"/>
          <p:cNvPicPr>
            <a:picLocks noChangeAspect="1"/>
          </p:cNvPicPr>
          <p:nvPr/>
        </p:nvPicPr>
        <p:blipFill>
          <a:blip r:embed="rId2"/>
          <a:srcRect r="19604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n-pobedy-2012-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2256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-769.jpg"/>
          <p:cNvPicPr>
            <a:picLocks noChangeAspect="1"/>
          </p:cNvPicPr>
          <p:nvPr/>
        </p:nvPicPr>
        <p:blipFill>
          <a:blip r:embed="rId2"/>
          <a:srcRect l="6976" r="4135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059051_large.jpeg"/>
          <p:cNvPicPr>
            <a:picLocks noChangeAspect="1"/>
          </p:cNvPicPr>
          <p:nvPr/>
        </p:nvPicPr>
        <p:blipFill>
          <a:blip r:embed="rId2"/>
          <a:srcRect r="11976"/>
          <a:stretch>
            <a:fillRect/>
          </a:stretch>
        </p:blipFill>
        <p:spPr>
          <a:xfrm>
            <a:off x="0" y="0"/>
            <a:ext cx="9144000" cy="6910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88380007_large_2642543_Derevnya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0"/>
            <a:ext cx="478631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65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202601" y="571480"/>
            <a:ext cx="4738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– помним!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be63c40-2fec-4e8d-b321-77ee261fab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" y="0"/>
            <a:ext cx="913047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00298" y="571480"/>
            <a:ext cx="40909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– знаем!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14348" y="2643182"/>
            <a:ext cx="775545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никогда не забудем,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Героев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прошедшей ВОЙНЫ!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9ed8aa267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den-pobedy-2012-09.jpg"/>
          <p:cNvPicPr>
            <a:picLocks noChangeAspect="1"/>
          </p:cNvPicPr>
          <p:nvPr/>
        </p:nvPicPr>
        <p:blipFill>
          <a:blip r:embed="rId3"/>
          <a:srcRect l="13281" r="11718"/>
          <a:stretch>
            <a:fillRect/>
          </a:stretch>
        </p:blipFill>
        <p:spPr>
          <a:xfrm>
            <a:off x="4357686" y="2571744"/>
            <a:ext cx="4643470" cy="4121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14348" y="500042"/>
            <a:ext cx="4572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День памяти</a:t>
            </a:r>
          </a:p>
          <a:p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День памяти – Победы праздник,</a:t>
            </a:r>
          </a:p>
          <a:p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Несут венков живую вязь,</a:t>
            </a:r>
          </a:p>
          <a:p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Тепло букетов, красок разных, Чтоб не терялась с прошлым связь.</a:t>
            </a:r>
          </a:p>
          <a:p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плиты скорбные согреты</a:t>
            </a:r>
          </a:p>
          <a:p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Цветов дыханьем полевым.</a:t>
            </a:r>
          </a:p>
          <a:p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Прими, боец,</a:t>
            </a:r>
          </a:p>
          <a:p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 дар, всё это </a:t>
            </a:r>
          </a:p>
          <a:p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Ведь это нужно,</a:t>
            </a:r>
          </a:p>
          <a:p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Нам,   Живым.</a:t>
            </a:r>
            <a:endParaRPr lang="ru-RU" sz="2400" b="1" i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podborka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57166"/>
            <a:ext cx="5184776" cy="3000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rmussolini-hitler.jpg"/>
          <p:cNvPicPr>
            <a:picLocks noChangeAspect="1"/>
          </p:cNvPicPr>
          <p:nvPr/>
        </p:nvPicPr>
        <p:blipFill>
          <a:blip r:embed="rId3"/>
          <a:srcRect b="23725"/>
          <a:stretch>
            <a:fillRect/>
          </a:stretch>
        </p:blipFill>
        <p:spPr>
          <a:xfrm>
            <a:off x="5572133" y="357166"/>
            <a:ext cx="3082840" cy="3000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71783991_672312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5" y="3504060"/>
            <a:ext cx="4670970" cy="3076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57614176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500438"/>
            <a:ext cx="3714776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7229-14.jpg"/>
          <p:cNvPicPr>
            <a:picLocks noChangeAspect="1"/>
          </p:cNvPicPr>
          <p:nvPr/>
        </p:nvPicPr>
        <p:blipFill>
          <a:blip r:embed="rId2"/>
          <a:srcRect r="5763"/>
          <a:stretch>
            <a:fillRect/>
          </a:stretch>
        </p:blipFill>
        <p:spPr>
          <a:xfrm>
            <a:off x="-1" y="0"/>
            <a:ext cx="9144001" cy="6801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-100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b="15436"/>
          <a:stretch>
            <a:fillRect/>
          </a:stretch>
        </p:blipFill>
        <p:spPr bwMode="auto">
          <a:xfrm>
            <a:off x="0" y="0"/>
            <a:ext cx="5072066" cy="6786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 l="13543" r="26041"/>
          <a:stretch>
            <a:fillRect/>
          </a:stretch>
        </p:blipFill>
        <p:spPr bwMode="auto">
          <a:xfrm>
            <a:off x="5000628" y="0"/>
            <a:ext cx="414337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819096_large_016kf7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285728"/>
            <a:ext cx="4306693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9846984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428999"/>
            <a:ext cx="4500562" cy="3224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oldaten_rote_arme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285728"/>
            <a:ext cx="4429156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296642868_12-41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3924601"/>
            <a:ext cx="4169382" cy="2719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090620-bel.jpg"/>
          <p:cNvPicPr>
            <a:picLocks noChangeAspect="1"/>
          </p:cNvPicPr>
          <p:nvPr/>
        </p:nvPicPr>
        <p:blipFill>
          <a:blip r:embed="rId3"/>
          <a:srcRect l="919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57470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Вставай, страна огромная,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Вставай, на смертный бой!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svecshennaya_vojna_-_vstavaj_strana_ogromnaya_vstavaj_na_iplayer_f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15338" y="5929330"/>
            <a:ext cx="714356" cy="714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numSld="1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217</Words>
  <PresentationFormat>Экран (4:3)</PresentationFormat>
  <Paragraphs>45</Paragraphs>
  <Slides>33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Айдар</dc:creator>
  <cp:lastModifiedBy>1</cp:lastModifiedBy>
  <cp:revision>19</cp:revision>
  <dcterms:created xsi:type="dcterms:W3CDTF">2013-04-15T16:02:25Z</dcterms:created>
  <dcterms:modified xsi:type="dcterms:W3CDTF">2015-05-05T12:41:35Z</dcterms:modified>
</cp:coreProperties>
</file>