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75" r:id="rId4"/>
    <p:sldId id="289" r:id="rId5"/>
    <p:sldId id="260" r:id="rId6"/>
    <p:sldId id="259" r:id="rId7"/>
    <p:sldId id="290" r:id="rId8"/>
    <p:sldId id="291" r:id="rId9"/>
    <p:sldId id="297" r:id="rId10"/>
    <p:sldId id="292" r:id="rId11"/>
    <p:sldId id="293" r:id="rId12"/>
    <p:sldId id="294" r:id="rId13"/>
    <p:sldId id="261" r:id="rId14"/>
    <p:sldId id="262" r:id="rId15"/>
    <p:sldId id="263" r:id="rId16"/>
    <p:sldId id="264" r:id="rId17"/>
    <p:sldId id="284" r:id="rId18"/>
    <p:sldId id="285" r:id="rId19"/>
    <p:sldId id="286" r:id="rId20"/>
    <p:sldId id="296" r:id="rId21"/>
    <p:sldId id="269" r:id="rId22"/>
    <p:sldId id="270" r:id="rId23"/>
    <p:sldId id="271" r:id="rId24"/>
    <p:sldId id="272" r:id="rId25"/>
    <p:sldId id="273" r:id="rId26"/>
    <p:sldId id="274" r:id="rId27"/>
    <p:sldId id="298" r:id="rId28"/>
    <p:sldId id="266" r:id="rId29"/>
    <p:sldId id="267" r:id="rId30"/>
    <p:sldId id="268" r:id="rId31"/>
    <p:sldId id="280" r:id="rId32"/>
    <p:sldId id="281" r:id="rId33"/>
    <p:sldId id="282" r:id="rId34"/>
    <p:sldId id="283" r:id="rId35"/>
    <p:sldId id="299" r:id="rId36"/>
    <p:sldId id="300" r:id="rId37"/>
    <p:sldId id="301" r:id="rId38"/>
    <p:sldId id="302" r:id="rId39"/>
    <p:sldId id="276" r:id="rId40"/>
    <p:sldId id="277" r:id="rId41"/>
    <p:sldId id="278" r:id="rId42"/>
    <p:sldId id="279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-4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53A3-C793-4F1E-849B-644376CD0B3D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7524-08DB-4917-A4C9-50A49A3F7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21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53A3-C793-4F1E-849B-644376CD0B3D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7524-08DB-4917-A4C9-50A49A3F7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426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53A3-C793-4F1E-849B-644376CD0B3D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7524-08DB-4917-A4C9-50A49A3F7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803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53A3-C793-4F1E-849B-644376CD0B3D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7524-08DB-4917-A4C9-50A49A3F7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445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53A3-C793-4F1E-849B-644376CD0B3D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7524-08DB-4917-A4C9-50A49A3F7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525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53A3-C793-4F1E-849B-644376CD0B3D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7524-08DB-4917-A4C9-50A49A3F7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95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53A3-C793-4F1E-849B-644376CD0B3D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7524-08DB-4917-A4C9-50A49A3F7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807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53A3-C793-4F1E-849B-644376CD0B3D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7524-08DB-4917-A4C9-50A49A3F7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783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53A3-C793-4F1E-849B-644376CD0B3D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7524-08DB-4917-A4C9-50A49A3F7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61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53A3-C793-4F1E-849B-644376CD0B3D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7524-08DB-4917-A4C9-50A49A3F7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851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53A3-C793-4F1E-849B-644376CD0B3D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7524-08DB-4917-A4C9-50A49A3F7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33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953A3-C793-4F1E-849B-644376CD0B3D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A7524-08DB-4917-A4C9-50A49A3F7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80689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38544" y="594764"/>
            <a:ext cx="5051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История посуды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9702" name="Picture 6" descr="http://irent.com.ua/wp-content/uploads/2012/08/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78896" y="1875843"/>
            <a:ext cx="5953125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http://i3.rozetka.ua/goods/4951/zepter-eden--12--69_49517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3311" y="2989999"/>
            <a:ext cx="3419145" cy="362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5-tub-ru.yandex.net/i?id=72226434-35-72&amp;n=2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73212" y="237014"/>
            <a:ext cx="6354903" cy="253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783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gradezh.ru/components/com_virtuemart/shop_image/product/IMG_6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7395" y="354169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http://giftsart.ru/images/product_images/info_images/734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51823" y="191840"/>
            <a:ext cx="6489923" cy="65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8658" y="5103674"/>
            <a:ext cx="35616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Оловянная </a:t>
            </a:r>
          </a:p>
          <a:p>
            <a:pPr algn="ctr"/>
            <a:r>
              <a:rPr lang="ru-RU" sz="5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посуда</a:t>
            </a:r>
            <a:endParaRPr lang="ru-RU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8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chelantik.ru/ProductImages/6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0282" y="490331"/>
            <a:ext cx="8649401" cy="602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72071" y="1297561"/>
            <a:ext cx="30199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Посуда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из золота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0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zoloto-serebro.ru/zs/gimages/40420001a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3153" y="99812"/>
            <a:ext cx="35337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://www.v063.ru/upload/medialibrary/42c/ser_stol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9489" y="279355"/>
            <a:ext cx="6586861" cy="543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4673" y="3804462"/>
            <a:ext cx="37689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Серебряная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посуда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6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12.nnm.ru/imagez/gallery/4/5/1/4/f/4514fd6b08b4592b6b47e28fa2583c44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13940" y="1540948"/>
            <a:ext cx="6683107" cy="501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5961" y="512613"/>
            <a:ext cx="5255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Чугунная посуда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4952" y="1769600"/>
            <a:ext cx="4718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</a:rPr>
              <a:t>эпоху, когда человечество потихоньку овладевало тайнами металлургии, появились первые образцы металлической посуды.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5961" y="3253839"/>
            <a:ext cx="34171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Из чугуна отливались артиллерийские орудия, ядра, пушки, колокола, мосты; бытовые предметы - посуда, котлы для русских бань, первые утюги и почтовые ящики.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49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oard.dneprcity.net/upload/normal/harkov-chugunnaya_posuda_dlya_doma_kafe_restoranov_1501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78795" y="0"/>
            <a:ext cx="10032642" cy="689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361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ir-svetain.ru/images/posuda-medna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8757" y="325928"/>
            <a:ext cx="8896749" cy="610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45506" y="2168845"/>
            <a:ext cx="27524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Медная 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посуда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45506" y="4251534"/>
            <a:ext cx="2663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Медь для приготовления</a:t>
            </a:r>
          </a:p>
          <a:p>
            <a:r>
              <a:rPr lang="ru-RU" dirty="0"/>
              <a:t>п</a:t>
            </a:r>
            <a:r>
              <a:rPr lang="ru-RU" dirty="0" smtClean="0"/>
              <a:t>ищи используется</a:t>
            </a:r>
          </a:p>
          <a:p>
            <a:r>
              <a:rPr lang="ru-RU" dirty="0"/>
              <a:t>у</a:t>
            </a:r>
            <a:r>
              <a:rPr lang="ru-RU" dirty="0" smtClean="0"/>
              <a:t>же тысячи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356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afebursatil.com/wp-content/uploads/2013/04/5092copper_war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12220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523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crazymama.ru/images/forumgallary/1458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5880" y="207673"/>
            <a:ext cx="6425529" cy="499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99989" y="5337048"/>
            <a:ext cx="6248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Фарфоровая посуда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47019" y="949553"/>
            <a:ext cx="41856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Verdana" panose="020B0604030504040204" pitchFamily="34" charset="0"/>
              </a:rPr>
              <a:t>Фарфоровую посуду изобрели в Китае и много позже у нас. Первоначально он также был привилегией королей, но постепенно получил более широкое распространение, хотя и стоил все еще слишком дорого для простых людей.</a:t>
            </a:r>
          </a:p>
        </p:txBody>
      </p:sp>
    </p:spTree>
    <p:extLst>
      <p:ext uri="{BB962C8B-B14F-4D97-AF65-F5344CB8AC3E}">
        <p14:creationId xmlns:p14="http://schemas.microsoft.com/office/powerpoint/2010/main" xmlns="" val="7808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www.mundm.kiev.ua/EXHIBIT/IMG/TEA24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30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tatic.darom.org/111016/36915/0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00285" y="0"/>
            <a:ext cx="8009630" cy="685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16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lavyanskaya-kultura.ru/images/posud-dere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64394"/>
            <a:ext cx="12192000" cy="69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80" y="-64394"/>
            <a:ext cx="6074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Деревянная посуда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9194" y="60035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effectLst/>
                <a:latin typeface="Verdana" panose="020B0604030504040204" pitchFamily="34" charset="0"/>
              </a:rPr>
              <a:t>Первая посуда появляется примерно 6-7 тысяч лет назад. Делали ее из дерева.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90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4654" y="703615"/>
            <a:ext cx="77187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effectLst/>
                <a:latin typeface="Verdana" panose="020B0604030504040204" pitchFamily="34" charset="0"/>
              </a:rPr>
              <a:t>В наши дни мы имеем возможность пользоваться посудой из самых различных материалов – от «древних» глины и дерева, до ультрасовременных пластиков и композитных материалов. Любые кулинарные рецепты были бы бесполезны без посуды из фарфора, керамики, стекла и других различных металлов.</a:t>
            </a:r>
            <a:endParaRPr lang="ru-RU" sz="2400" b="0" i="0" dirty="0"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4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952" y="14348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Необходимость заменить глину как основной материал для изготовления посуды появилась с переходом от приготовления пищи на открытом огне, на углях или в печи к использованию варочных панелей (конфорок). Уже позже, в XX веке появилась посуда из нержавеющей стали. </a:t>
            </a:r>
            <a:endParaRPr lang="ru-RU" dirty="0"/>
          </a:p>
        </p:txBody>
      </p:sp>
      <p:pic>
        <p:nvPicPr>
          <p:cNvPr id="11266" name="Picture 2" descr="http://im4-tub-ru.yandex.net/i?id=390639867-28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7852" y="2188564"/>
            <a:ext cx="6052041" cy="438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48212" y="895903"/>
            <a:ext cx="483805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Посуда из</a:t>
            </a:r>
          </a:p>
          <a:p>
            <a:pPr algn="ctr"/>
            <a:r>
              <a:rPr lang="ru-RU" sz="5400" b="1" spc="5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</a:t>
            </a:r>
            <a:r>
              <a:rPr lang="ru-RU" sz="5400" b="1" cap="none" spc="5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ержавеющей </a:t>
            </a:r>
          </a:p>
          <a:p>
            <a:pPr algn="ctr"/>
            <a:r>
              <a:rPr lang="ru-RU" sz="5400" b="1" cap="none" spc="5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стали</a:t>
            </a:r>
            <a:endParaRPr lang="ru-RU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2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posud.ru/catalog/pictures/2011-08-01_93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6335" y="405684"/>
            <a:ext cx="6201177" cy="620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home-yut.ru/_mod_files/ce_images/eshop/generated/parovarka_profi_new1_300x240_p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94256" y="946597"/>
            <a:ext cx="5030807" cy="402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6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9802" y="46566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конце прошлого века п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оявилась исключительно популярная в наши дни посуда с антипригарным покрытием.</a:t>
            </a:r>
            <a:endParaRPr lang="ru-RU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3314" name="Picture 2" descr="http://www.spbashop.ru/images/vitesse/NIKNTHHYMM4Y2YXMTVMZWY2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19225" y="2027350"/>
            <a:ext cx="974407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043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iles.ava.ua/article/2011/06/15/11b5e7c53fed3a87c5cdeca233b2e68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1" y="0"/>
            <a:ext cx="12192001" cy="688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09502" y="249892"/>
            <a:ext cx="5894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Стеклянная посуда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00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ukrainemade.com/_product/7/6920/full-pi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3152" y="1532249"/>
            <a:ext cx="10881619" cy="504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2038" y="314287"/>
            <a:ext cx="6930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Пластмассовая посуда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5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howbrand.ru/files/article_images/Mnogorazovaya_posu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" y="-38791"/>
            <a:ext cx="12192000" cy="68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47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249" y="1171977"/>
            <a:ext cx="93931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 все времена люди стремились украшать все, что их окружает, в том числе и </a:t>
            </a:r>
          </a:p>
          <a:p>
            <a:r>
              <a:rPr lang="ru-RU" sz="3200" dirty="0"/>
              <a:t>п</a:t>
            </a:r>
            <a:r>
              <a:rPr lang="ru-RU" sz="3200" dirty="0" smtClean="0"/>
              <a:t>редметы посуды. Русь славилась своими мастерами и умельцами. Так </a:t>
            </a:r>
          </a:p>
          <a:p>
            <a:r>
              <a:rPr lang="ru-RU" sz="3200" dirty="0"/>
              <a:t>н</a:t>
            </a:r>
            <a:r>
              <a:rPr lang="ru-RU" sz="3200" dirty="0" smtClean="0"/>
              <a:t>ебольшие поселки и городки нашей страны стали по-настоящему известными </a:t>
            </a:r>
          </a:p>
          <a:p>
            <a:r>
              <a:rPr lang="ru-RU" sz="3200" dirty="0"/>
              <a:t>б</a:t>
            </a:r>
            <a:r>
              <a:rPr lang="ru-RU" sz="3200" dirty="0" smtClean="0"/>
              <a:t>лагодаря уникальным  росписям: хохломская, городецкая роспись, гжель, </a:t>
            </a:r>
            <a:r>
              <a:rPr lang="ru-RU" sz="3200" dirty="0" err="1" smtClean="0"/>
              <a:t>жостовские</a:t>
            </a:r>
            <a:r>
              <a:rPr lang="ru-RU" sz="3200" dirty="0" smtClean="0"/>
              <a:t> подносы.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1021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12.imageshost.ru/img/2010/11/11/image_4cdc49ba9bf0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9969" y="533123"/>
            <a:ext cx="6673055" cy="500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99518" y="884126"/>
            <a:ext cx="39278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Хохломская</a:t>
            </a:r>
            <a:r>
              <a:rPr lang="ru-RU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 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роспись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2168" y="2883519"/>
            <a:ext cx="50957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Название происходит от села Хохлома (Нижегородская область). Декоративная роспись на деревянных изделиях (посуда, мебель) отличается тонким узором с изображением различных растений, выполненное красным и черным (реже зеленым) тонами и золотом по золотистому фону.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324505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avsimrus.com/forum/uploads/monthly_07_2013/post-82967-0-07742800-1373577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4516" y="209818"/>
            <a:ext cx="6206588" cy="633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076.radikal.ru/1001/73/9b7081f0997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55621" y="327177"/>
            <a:ext cx="4572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41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zhiviotkryto.ru/uploads/posts/2013-09/af50377166e9ac0cb34e63a41ddc36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99325" cy="689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531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041.radikal.ru/0805/ff/7ef5f2cccf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0496282" cy="694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110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243" y="0"/>
            <a:ext cx="6253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Городецкая роспись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053" y="1246495"/>
            <a:ext cx="6060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Городец — родина самых разнообразных промыслов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51042" y="180486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effectLst/>
                <a:latin typeface="Arial" panose="020B0604020202020204" pitchFamily="34" charset="0"/>
              </a:rPr>
              <a:t>До сих пор живут в городецких росписях композиции с конями, всадниками, древом и собачками. Разнообразны фантазии на тему прогулок кавалеров и дам, но из традиционных мотивов прочно сохраняются кони. Образ коня олицетворяет представление о красоте и силе.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8845" y="374822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effectLst/>
                <a:latin typeface="Arial" panose="020B0604020202020204" pitchFamily="34" charset="0"/>
              </a:rPr>
              <a:t>Господствующий цвет городецких росписей или ярко-желтый хром или киноварь. Они обычно являются доминантой колорита, фоном всей росписи в целом; синий, зеленый и иногда «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разбеленные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» тона(розовый, голубой) используются для написания узора , черный и белый – для проработки деталей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</a:t>
            </a:r>
            <a:endParaRPr lang="ru-RU" dirty="0"/>
          </a:p>
        </p:txBody>
      </p:sp>
      <p:pic>
        <p:nvPicPr>
          <p:cNvPr id="22530" name="Picture 2" descr="http://s4.postimg.org/5a745vsgn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32138" y="3559189"/>
            <a:ext cx="38100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16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007.radikal.ru/i302/1011/e4/e0f9e5efc8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42433" y="0"/>
            <a:ext cx="9362941" cy="688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55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-fotki.yandex.ru/get/4421/126030467.6/0_5a2a0_f144c5b1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5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.ashkimsin.ru/forums/monthly_04_2010/user2076/post53911_img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1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756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s09.radikal.ru/i182/1002/da/e1de642612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7698" y="361880"/>
            <a:ext cx="7070871" cy="569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46264" y="2838142"/>
            <a:ext cx="41280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effectLst/>
                <a:latin typeface="Times New Roman" panose="02020603050405020304" pitchFamily="18" charset="0"/>
              </a:rPr>
              <a:t>Основной мотив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</a:rPr>
              <a:t>жостовской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</a:rPr>
              <a:t> росписи </a:t>
            </a:r>
          </a:p>
          <a:p>
            <a:r>
              <a:rPr lang="ru-RU" sz="2000" b="0" i="0" dirty="0" smtClean="0">
                <a:effectLst/>
                <a:latin typeface="Times New Roman" panose="02020603050405020304" pitchFamily="18" charset="0"/>
              </a:rPr>
              <a:t>- цветочный букет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10103" y="804931"/>
            <a:ext cx="37582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Жостовские</a:t>
            </a:r>
            <a:endParaRPr lang="ru-RU" sz="54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подносы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2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Жостовская декоративная роспис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23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g1.liveinternet.ru/images/attach/c/5/84/675/84675757_post2824813106288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1191" y="153048"/>
            <a:ext cx="8241450" cy="647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86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g1.liveinternet.ru/images/foto/c/0/apps/4/405/4405945_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97252" y="212167"/>
            <a:ext cx="8099783" cy="649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371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163" y="1379285"/>
            <a:ext cx="62891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Helvetica Neue"/>
              </a:rPr>
              <a:t>                   Под Москвой, в городке Гжель, издавна изготовлялись из знаменитых гжельских глин различная посуда и игрушки. Гжельские керамические изделия с их своеобразной росписью всегда можно отличить от других изделий. Они изготавливаются из белых глин.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Helvetica Neue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Helvetica Neue"/>
              </a:rPr>
              <a:t>                  </a:t>
            </a:r>
            <a:r>
              <a:rPr lang="ru-RU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Helvetica Neue"/>
              </a:rPr>
              <a:t> Роспись – сочная, широким мазком, бело – синий узор, воспроизводящий сценки народной жизни или цветочные композиции, выполнен в русской национальной манере. Узор украшает вазы для цветов, чайники, сахарницы, чашки, пепельницы, чайные сервизы. Роспись сосудов производится от руки. </a:t>
            </a:r>
            <a:endParaRPr lang="ru-RU" b="0" i="0" dirty="0">
              <a:solidFill>
                <a:schemeClr val="tx1">
                  <a:lumMod val="95000"/>
                </a:schemeClr>
              </a:solidFill>
              <a:effectLst/>
              <a:latin typeface="Helvetica Neu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00457" y="455955"/>
            <a:ext cx="5883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Гжельская роспись</a:t>
            </a:r>
            <a:endParaRPr lang="ru-RU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8434" name="Picture 2" descr="http://img1.liveinternet.ru/images/attach/c/3/75/520/75520223_1276071793_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457896" y="1379285"/>
            <a:ext cx="3838575" cy="525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7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7533" y="3202323"/>
            <a:ext cx="3069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Verdana" panose="020B0604030504040204" pitchFamily="34" charset="0"/>
              </a:rPr>
              <a:t>Чуть позже человек открыл для себя глину. Но и она оказалась не идеальной – некоторые плошки трескались, поскольку не всякая глина «одинаково полезна». </a:t>
            </a:r>
            <a:endParaRPr lang="ru-RU" dirty="0"/>
          </a:p>
        </p:txBody>
      </p:sp>
      <p:pic>
        <p:nvPicPr>
          <p:cNvPr id="34818" name="Picture 2" descr="http://freemarket.kiev.ua/images_message/311/152800/483016/44007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533362" y="240182"/>
            <a:ext cx="7148613" cy="627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5410" y="520348"/>
            <a:ext cx="31105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Глиняная 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посуда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53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1.liveinternet.ru/images/attach/c/3/75/520/75520233_large_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-152101"/>
            <a:ext cx="12192000" cy="701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232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omatoz.ru/uploads/posts/2012-02/1328441339_618d4388d874_re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04551" y="0"/>
            <a:ext cx="10303099" cy="685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35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ereven-ka.ru/images/stories/img/gzhel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8605" y="212500"/>
            <a:ext cx="6484513" cy="64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img1.labirint.ru/books/283555/scrn_big_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0562"/>
          <a:stretch/>
        </p:blipFill>
        <p:spPr bwMode="auto">
          <a:xfrm>
            <a:off x="7329107" y="439603"/>
            <a:ext cx="3605056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06397" y="5773683"/>
            <a:ext cx="2051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Конец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ashadoska.com/upload/normal/glinyanaya_posuda_ruchnoy_raboty_5983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302545" y="194426"/>
            <a:ext cx="9455866" cy="636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7681" y="555282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effectLst/>
                <a:latin typeface="Times new roman" panose="02020603050405020304" pitchFamily="18" charset="0"/>
              </a:rPr>
              <a:t>Глина - самый 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доступный</a:t>
            </a:r>
          </a:p>
          <a:p>
            <a:r>
              <a:rPr lang="ru-RU" sz="2400" b="1" i="1" dirty="0" smtClean="0">
                <a:effectLst/>
                <a:latin typeface="Times new roman" panose="02020603050405020304" pitchFamily="18" charset="0"/>
              </a:rPr>
              <a:t> в обработке, 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жаропрочный</a:t>
            </a:r>
          </a:p>
          <a:p>
            <a:r>
              <a:rPr lang="ru-RU" sz="2400" b="1" i="1" dirty="0" smtClean="0">
                <a:effectLst/>
                <a:latin typeface="Times new roman" panose="02020603050405020304" pitchFamily="18" charset="0"/>
              </a:rPr>
              <a:t>и устойчивый 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к жидкости материал.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8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57.radikal.ru/i155/1112/4d/ed6c49dae22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2884" y="0"/>
            <a:ext cx="103546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73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60" y="1511610"/>
            <a:ext cx="45247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Verdana" panose="020B0604030504040204" pitchFamily="34" charset="0"/>
              </a:rPr>
              <a:t>Следующим этапом стало добавление в глину дополнительных веществ, которые увеличивали ее прочность или меняли цвет. Так появилась керамическая посуда.</a:t>
            </a:r>
          </a:p>
          <a:p>
            <a:r>
              <a:rPr lang="ru-RU" b="0" i="0" dirty="0" smtClean="0">
                <a:effectLst/>
                <a:latin typeface="Verdana" panose="020B0604030504040204" pitchFamily="34" charset="0"/>
              </a:rPr>
              <a:t>Наиболее широкую популярность керамика приобрела в Древней Греции и Риме. Древние мастера искусно расписывали свои творения, изображая богов, героев, сцены из повседневной жизни. Благодаря этим рисункам мы узнали немало информации о жизни того времени.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9914" y="314287"/>
            <a:ext cx="6736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Керамическая посуда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6866" name="Picture 2" descr="http://www.ksenia-travel.com/wp-content/uploads/2012/11/12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37173" y="222159"/>
            <a:ext cx="4180894" cy="645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43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opypast.ru/uploads/posts/1356264838_r3_1_1b_ancient_greece_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0273" y="720681"/>
            <a:ext cx="399097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img1.liveinternet.ru/images/attach/c/1/49/709/49709610_1235635325a62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84397" y="257241"/>
            <a:ext cx="5227794" cy="638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64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249" y="412124"/>
            <a:ext cx="52545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Позже появилась оловянная посуда, золотая</a:t>
            </a:r>
          </a:p>
          <a:p>
            <a:r>
              <a:rPr lang="ru-RU" sz="3200" dirty="0" smtClean="0"/>
              <a:t> и серебряная, которая была доступна лишь</a:t>
            </a:r>
          </a:p>
          <a:p>
            <a:r>
              <a:rPr lang="ru-RU" sz="3200" dirty="0"/>
              <a:t>п</a:t>
            </a:r>
            <a:r>
              <a:rPr lang="ru-RU" sz="3200" dirty="0" smtClean="0"/>
              <a:t>ривилегированным классам. </a:t>
            </a:r>
            <a:endParaRPr lang="ru-RU" sz="3200" dirty="0"/>
          </a:p>
        </p:txBody>
      </p:sp>
      <p:pic>
        <p:nvPicPr>
          <p:cNvPr id="35842" name="Picture 2" descr="http://giftsart.ru/images/product_images/thumbnail_images/6958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46253" y="929657"/>
            <a:ext cx="5615189" cy="54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192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636</Words>
  <Application>Microsoft Office PowerPoint</Application>
  <PresentationFormat>Произвольный</PresentationFormat>
  <Paragraphs>58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22</cp:revision>
  <dcterms:created xsi:type="dcterms:W3CDTF">2014-01-26T15:21:17Z</dcterms:created>
  <dcterms:modified xsi:type="dcterms:W3CDTF">2025-03-17T12:02:44Z</dcterms:modified>
</cp:coreProperties>
</file>